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3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9144000" cy="5143500" type="screen16x9"/>
  <p:notesSz cx="6858000" cy="9144000"/>
  <p:embeddedFontLst>
    <p:embeddedFont>
      <p:font typeface="EB Garamond" panose="020B0604020202020204" charset="0"/>
      <p:regular r:id="rId36"/>
      <p:bold r:id="rId37"/>
      <p:italic r:id="rId38"/>
      <p:boldItalic r:id="rId39"/>
    </p:embeddedFont>
    <p:embeddedFont>
      <p:font typeface="Georgia" panose="02040502050405020303" pitchFamily="18" charset="0"/>
      <p:regular r:id="rId40"/>
      <p:bold r:id="rId41"/>
      <p:italic r:id="rId42"/>
      <p:boldItalic r:id="rId43"/>
    </p:embeddedFont>
    <p:embeddedFont>
      <p:font typeface="Playfair Display" panose="020B060402020202020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77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6b0dd0c869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6b0dd0c869_2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adc48f3f0c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adc48f3f0c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99938e34b8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99938e34b8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99938e34b8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99938e34b8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99938e34b8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99938e34b8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9938e34b8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99938e34b8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a80fb4a83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a80fb4a83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99938e34b8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99938e34b8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99938e34b8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99938e34b8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99938e34b8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99938e34b8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adc48f3f0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adc48f3f0c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786bacc8d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786bacc8d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99938e34b8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99938e34b8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99249e7e7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99249e7e79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9b017ad9e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9b017ad9e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99249e7e7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99249e7e7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a80fb4a83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a80fb4a83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adc48f3f0c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adc48f3f0c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99249e7e79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99249e7e79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99249e7e79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99249e7e79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99249e7e79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99249e7e79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6300c8c7c8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6300c8c7c8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adc48f3f0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adc48f3f0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af46d8583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af46d8583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99249e7e79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99249e7e79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6b0dd0c869_2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6b0dd0c869_2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99938e34b8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99938e34b8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6b0dd0c869_2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6b0dd0c869_2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adc48f3f0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adc48f3f0c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adc48f3f0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adc48f3f0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99938e34b8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99938e34b8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99938e34b8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99938e34b8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49333" y="78152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Google Shape;10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663" y="1425775"/>
            <a:ext cx="8263925" cy="191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Visual vs. Hidden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62" name="Google Shape;162;p34"/>
          <p:cNvSpPr txBox="1">
            <a:spLocks noGrp="1"/>
          </p:cNvSpPr>
          <p:nvPr>
            <p:ph type="body" idx="1"/>
          </p:nvPr>
        </p:nvSpPr>
        <p:spPr>
          <a:xfrm>
            <a:off x="236475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3" name="Google Shape;16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050" y="1152475"/>
            <a:ext cx="2317250" cy="39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7350" y="1090750"/>
            <a:ext cx="2470226" cy="405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Visual Style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0" name="Google Shape;170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*You love visual abundance. 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2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*Prefer to see your important and everyday items (ex: toaster, makeup).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2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*Will tend to have clutter in visual areas.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2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*Tend to have the most perceived clutter.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2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*Tend to leave your things out wherever you used them last.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2200"/>
              </a:spcBef>
              <a:spcAft>
                <a:spcPts val="2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Visual Storage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6" name="Google Shape;176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7" name="Google Shape;17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2288" y="1152463"/>
            <a:ext cx="214312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5" y="1152475"/>
            <a:ext cx="1899845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Hidden Style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84" name="Google Shape;184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*You love visual simplicity.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2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*Traditional / classic organizer.  Most books/magazines/shows cater to this style.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2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*Prefer their items out of sight.  Will tend to have clutter in hidden areas (closets, drawers).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2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*Prefer your everyday used items hidden out of sight.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2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**You know you’re a Hidden Style if your surfaces are clean and tidy but your junk drawer is overflowing and you would be embarrassed if guests opened your closets.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2200"/>
              </a:spcBef>
              <a:spcAft>
                <a:spcPts val="2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Hidden Storage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90" name="Google Shape;190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1" name="Google Shape;19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7875" y="1162003"/>
            <a:ext cx="2797335" cy="39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0377" y="1162000"/>
            <a:ext cx="2924988" cy="39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9"/>
          <p:cNvSpPr txBox="1">
            <a:spLocks noGrp="1"/>
          </p:cNvSpPr>
          <p:nvPr>
            <p:ph type="body" idx="1"/>
          </p:nvPr>
        </p:nvSpPr>
        <p:spPr>
          <a:xfrm>
            <a:off x="311700" y="11336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5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*Time Check*</a:t>
            </a:r>
            <a:endParaRPr sz="35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Macro vs Micro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04" name="Google Shape;204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333333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Macro Thinkers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: They think in the big picture / the end goal - large containers/drawers/closets to put things into.  Faster/easier.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 vs 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333333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Micro Thinkers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: They think in details - separate into smaller categories - will wait until they can organize in detail before starting project.  They are also planners.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</a:t>
            </a: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 Macro                      vs              Micro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10" name="Google Shape;210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11" name="Google Shape;21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3781147" cy="331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6814" y="1152475"/>
            <a:ext cx="3955485" cy="331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 Thinker</a:t>
            </a:r>
            <a:endParaRPr/>
          </a:p>
        </p:txBody>
      </p:sp>
      <p:sp>
        <p:nvSpPr>
          <p:cNvPr id="218" name="Google Shape;218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*Love organizational abundance.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*Tend to be perfectionists and like things done a certain way.  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*Because Micro organizing can be time consuming, they tend to procrastinate until it can be done perfectly.  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2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*Struggle with indecision and they can over plan.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000000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**If also a Hidden Style, the tendency for perfection can outweigh the need for having things out of sight.  Projects will stay visual until completed.</a:t>
            </a:r>
            <a:endParaRPr sz="1400">
              <a:solidFill>
                <a:srgbClr val="000000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22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Macro vs Micro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24" name="Google Shape;224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25" name="Google Shape;22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497" y="1234838"/>
            <a:ext cx="3634650" cy="325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9082" y="1216938"/>
            <a:ext cx="3343218" cy="328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Macro Thinker</a:t>
            </a:r>
            <a:endParaRPr/>
          </a:p>
        </p:txBody>
      </p:sp>
      <p:sp>
        <p:nvSpPr>
          <p:cNvPr id="232" name="Google Shape;232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*Love organizational simplicity. 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2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*Need fast and easy systems in order to put your items away. 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2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*Overwhelmed with traditional organizing solutions.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*Need storage that is visible and/or clearly labeled.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2200"/>
              </a:spcBef>
              <a:spcAft>
                <a:spcPts val="2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000000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**If something is hard to put away properly, you probably won’t.  Without a system in place, stuff can get shoved here, there and everywhere! </a:t>
            </a:r>
            <a:endParaRPr sz="14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333333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Compromising different styles in one space. </a:t>
            </a:r>
            <a:endParaRPr sz="3000"/>
          </a:p>
        </p:txBody>
      </p:sp>
      <p:sp>
        <p:nvSpPr>
          <p:cNvPr id="238" name="Google Shape;238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33333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*Default to the Visual &amp; Macro styles.  </a:t>
            </a:r>
            <a:endParaRPr sz="2400">
              <a:solidFill>
                <a:srgbClr val="333333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333333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33333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*It's easier for a Hidden Organizer to have visual storage </a:t>
            </a:r>
            <a:endParaRPr sz="2400">
              <a:solidFill>
                <a:srgbClr val="333333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33333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than to force a Visual to maintain the hidden style.  </a:t>
            </a:r>
            <a:endParaRPr sz="2400">
              <a:solidFill>
                <a:srgbClr val="333333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333333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333333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*It’s also much easier to organize in big categories.</a:t>
            </a:r>
            <a:endParaRPr sz="2400">
              <a:solidFill>
                <a:srgbClr val="333333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my bathroom counter tray...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44" name="Google Shape;244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I’m a Hidden Macro Organizer at home but I live with a Visual Macro.</a:t>
            </a:r>
            <a:endParaRPr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45" name="Google Shape;24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6825" y="1874101"/>
            <a:ext cx="3530349" cy="2647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“Your home should be the antidote to stress, not the cause of it.”</a:t>
            </a:r>
            <a:endParaRPr sz="30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3000" i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Peter Walsh</a:t>
            </a:r>
            <a:endParaRPr sz="3000" i="1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9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*Time Check*</a:t>
            </a:r>
            <a:endParaRPr sz="39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Key spaces to Focus on that affect mood.</a:t>
            </a:r>
            <a:endParaRPr sz="29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9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Bedroom, Bathroom, Entrance/Exit</a:t>
            </a:r>
            <a:endParaRPr sz="29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Make Your Bedroom into a Sanctuary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69" name="Google Shape;269;p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70" name="Google Shape;27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475763"/>
            <a:ext cx="2133600" cy="301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9500" y="1557825"/>
            <a:ext cx="2228850" cy="268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9724" y="1476862"/>
            <a:ext cx="2228851" cy="2847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Where you enter/exit your home ...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78" name="Google Shape;278;p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79" name="Google Shape;27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263" y="1265238"/>
            <a:ext cx="2238375" cy="319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0230" y="1265239"/>
            <a:ext cx="2452920" cy="319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57575" y="1457325"/>
            <a:ext cx="2228850" cy="222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Playfair Display"/>
                <a:ea typeface="Playfair Display"/>
                <a:cs typeface="Playfair Display"/>
                <a:sym typeface="Playfair Display"/>
              </a:rPr>
              <a:t>#3 Organizing Action Steps &amp; Tricks</a:t>
            </a:r>
            <a:endParaRPr u="sng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87" name="Google Shape;287;p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Start Small - See results quickly </a:t>
            </a:r>
            <a:endParaRPr sz="30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- Stay motivated </a:t>
            </a:r>
            <a:endParaRPr sz="30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Celebrate</a:t>
            </a:r>
            <a:endParaRPr sz="30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3"/>
          <p:cNvSpPr txBox="1">
            <a:spLocks noGrp="1"/>
          </p:cNvSpPr>
          <p:nvPr>
            <p:ph type="title"/>
          </p:nvPr>
        </p:nvSpPr>
        <p:spPr>
          <a:xfrm>
            <a:off x="311700" y="2481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Playfair Display"/>
                <a:ea typeface="Playfair Display"/>
                <a:cs typeface="Playfair Display"/>
                <a:sym typeface="Playfair Display"/>
              </a:rPr>
              <a:t>Tips &amp; Tricks </a:t>
            </a:r>
            <a:endParaRPr sz="24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93" name="Google Shape;293;p53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*Make your bed it’s the dominant feature and will make the whole room feel tidy.</a:t>
            </a:r>
            <a:endParaRPr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*Keep a donation tote or basket near each closet.</a:t>
            </a:r>
            <a:endParaRPr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*Buy uniform hangers, it will instantly upscale your closet.</a:t>
            </a:r>
            <a:endParaRPr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*Take Aspirational or Sentimental clothing out of main closet - they’re taking up valuable space - Physically &amp; Mentally.</a:t>
            </a:r>
            <a:endParaRPr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*Average household needs only 3 towels per person.</a:t>
            </a:r>
            <a:endParaRPr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*Open mail by the recycling bin.</a:t>
            </a:r>
            <a:endParaRPr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 b="1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900" b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Personal Style</a:t>
            </a:r>
            <a:endParaRPr sz="2900" b="1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Electronics are here to stay - deal with them ...</a:t>
            </a:r>
            <a:endParaRPr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99" name="Google Shape;299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00" name="Google Shape;30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63727"/>
            <a:ext cx="2512775" cy="17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7249" y="1434613"/>
            <a:ext cx="1936100" cy="227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588" y="3159175"/>
            <a:ext cx="2181225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05538" y="1495425"/>
            <a:ext cx="2219325" cy="215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i="1">
                <a:latin typeface="Playfair Display"/>
                <a:ea typeface="Playfair Display"/>
                <a:cs typeface="Playfair Display"/>
                <a:sym typeface="Playfair Display"/>
              </a:rPr>
              <a:t>Tip</a:t>
            </a: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:  Stop in the doorway, close eyes, step into the room … what area / item is the </a:t>
            </a:r>
            <a:r>
              <a:rPr lang="en" u="sng">
                <a:latin typeface="Playfair Display"/>
                <a:ea typeface="Playfair Display"/>
                <a:cs typeface="Playfair Display"/>
                <a:sym typeface="Playfair Display"/>
              </a:rPr>
              <a:t>first</a:t>
            </a: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 thing you see?  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Organize and decorate that space - it will change the whole room.</a:t>
            </a:r>
            <a:endParaRPr sz="1450">
              <a:solidFill>
                <a:srgbClr val="333333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“The secret to getting ahead is getting started”</a:t>
            </a:r>
            <a:endParaRPr sz="30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45720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3000" i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Mark Twain</a:t>
            </a:r>
            <a:endParaRPr sz="3000" i="1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Playfair Display"/>
                <a:ea typeface="Playfair Display"/>
                <a:cs typeface="Playfair Display"/>
                <a:sym typeface="Playfair Display"/>
              </a:rPr>
              <a:t> Your Personal Style</a:t>
            </a:r>
            <a:endParaRPr u="sng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9" name="Google Shape;119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Organizing &amp; Design is not a One-Size-Fits-All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000000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Determining your visual style &amp; owning your natural tendencies will help you design a system that will lead to success you can maintain.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000000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There is no right or wrong - it’s your home and your personal style. 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000000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Let’s talk about 2 basic design styles that are trending right now.</a:t>
            </a:r>
            <a:endParaRPr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Are you a Minimalist or Maximalist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25" name="Google Shape;125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26" name="Google Shape;126;p29"/>
          <p:cNvSpPr txBox="1"/>
          <p:nvPr/>
        </p:nvSpPr>
        <p:spPr>
          <a:xfrm flipH="1">
            <a:off x="3996850" y="2726863"/>
            <a:ext cx="635700" cy="7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OR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27" name="Google Shape;12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453421"/>
            <a:ext cx="3224225" cy="300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5700" y="1453425"/>
            <a:ext cx="2883985" cy="311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i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</a:t>
            </a:r>
            <a:r>
              <a:rPr lang="en" sz="25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Your home should be a reflection of how you want to live right now, and for the next phase of your life.”</a:t>
            </a:r>
            <a:endParaRPr sz="25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500" i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											Martha Stewart</a:t>
            </a:r>
            <a:endParaRPr sz="2500" i="1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Minimalist               *              Maximalist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40" name="Google Shape;140;p31"/>
          <p:cNvSpPr txBox="1">
            <a:spLocks noGrp="1"/>
          </p:cNvSpPr>
          <p:nvPr>
            <p:ph type="body" idx="1"/>
          </p:nvPr>
        </p:nvSpPr>
        <p:spPr>
          <a:xfrm>
            <a:off x="358700" y="1106313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1" name="Google Shape;14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4320" y="1322408"/>
            <a:ext cx="2532175" cy="29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2850" y="1322400"/>
            <a:ext cx="2400945" cy="298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333333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Visual Organizer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 - Like to see your items (open shelving &amp; clear containers, hooks on wall).  You like visual abundance. 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Vs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333333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Hidden Organizer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 - Like things put away (drawers, cabinets &amp; baskets, coats &amp; bags in closets). You like visual simplicity.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Visual  vs. Hidden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54" name="Google Shape;154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5" name="Google Shape;15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1676" y="1152475"/>
            <a:ext cx="3590623" cy="341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1770" y="1132813"/>
            <a:ext cx="2343730" cy="3455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824</Words>
  <Application>Microsoft Office PowerPoint</Application>
  <PresentationFormat>On-screen Show (16:9)</PresentationFormat>
  <Paragraphs>90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EB Garamond</vt:lpstr>
      <vt:lpstr>Playfair Display</vt:lpstr>
      <vt:lpstr>Arial</vt:lpstr>
      <vt:lpstr>Georgia</vt:lpstr>
      <vt:lpstr>Simple Light</vt:lpstr>
      <vt:lpstr>Simple Light</vt:lpstr>
      <vt:lpstr>PowerPoint Presentation</vt:lpstr>
      <vt:lpstr>PowerPoint Presentation</vt:lpstr>
      <vt:lpstr>PowerPoint Presentation</vt:lpstr>
      <vt:lpstr> Your Personal Style</vt:lpstr>
      <vt:lpstr>Are you a Minimalist or Maximalist</vt:lpstr>
      <vt:lpstr>PowerPoint Presentation</vt:lpstr>
      <vt:lpstr>Minimalist               *              Maximalist</vt:lpstr>
      <vt:lpstr>PowerPoint Presentation</vt:lpstr>
      <vt:lpstr>Visual  vs. Hidden</vt:lpstr>
      <vt:lpstr>Visual vs. Hidden</vt:lpstr>
      <vt:lpstr>Visual Style</vt:lpstr>
      <vt:lpstr>Visual Storage</vt:lpstr>
      <vt:lpstr>Hidden Style</vt:lpstr>
      <vt:lpstr>Hidden Storage</vt:lpstr>
      <vt:lpstr>PowerPoint Presentation</vt:lpstr>
      <vt:lpstr>Macro vs Micro</vt:lpstr>
      <vt:lpstr>        Macro                      vs              Micro</vt:lpstr>
      <vt:lpstr>Micro Thinker</vt:lpstr>
      <vt:lpstr>Macro vs Micro</vt:lpstr>
      <vt:lpstr>Macro Thinker</vt:lpstr>
      <vt:lpstr>Compromising different styles in one space. </vt:lpstr>
      <vt:lpstr>my bathroom counter tray...</vt:lpstr>
      <vt:lpstr>PowerPoint Presentation</vt:lpstr>
      <vt:lpstr>PowerPoint Presentation</vt:lpstr>
      <vt:lpstr>PowerPoint Presentation</vt:lpstr>
      <vt:lpstr>Make Your Bedroom into a Sanctuary</vt:lpstr>
      <vt:lpstr>Where you enter/exit your home ...</vt:lpstr>
      <vt:lpstr>#3 Organizing Action Steps &amp; Tricks</vt:lpstr>
      <vt:lpstr>Tips &amp; Tricks </vt:lpstr>
      <vt:lpstr>Electronics are here to stay - deal with them ...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HOME</cp:lastModifiedBy>
  <cp:revision>1</cp:revision>
  <dcterms:modified xsi:type="dcterms:W3CDTF">2020-12-10T15:45:14Z</dcterms:modified>
</cp:coreProperties>
</file>